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09/08/2022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09/08/2022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9/08/2022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MARZO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MARZO 2022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ACC747-3510-46ED-B5C4-53516610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57" y="1734275"/>
            <a:ext cx="7741893" cy="41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09E94A-3168-4C99-A00A-AD039F9EE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6" y="1678448"/>
            <a:ext cx="8169348" cy="42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8E6C9F-BC34-4446-B306-BC00DF9A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6" y="1651814"/>
            <a:ext cx="8169348" cy="43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144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21336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MARZO 2022</dc:title>
  <dc:creator>CAMILO</dc:creator>
  <cp:lastModifiedBy>Juan David Dominguez Arrieta</cp:lastModifiedBy>
  <cp:revision>458</cp:revision>
  <cp:lastPrinted>2016-11-09T21:48:51Z</cp:lastPrinted>
  <dcterms:created xsi:type="dcterms:W3CDTF">2015-08-10T15:28:24Z</dcterms:created>
  <dcterms:modified xsi:type="dcterms:W3CDTF">2022-08-09T15:26:56Z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